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2" r:id="rId2"/>
    <p:sldId id="257" r:id="rId3"/>
    <p:sldId id="260" r:id="rId4"/>
    <p:sldId id="283" r:id="rId5"/>
    <p:sldId id="262" r:id="rId6"/>
    <p:sldId id="261" r:id="rId7"/>
    <p:sldId id="263" r:id="rId8"/>
    <p:sldId id="271"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0" d="100"/>
          <a:sy n="60" d="100"/>
        </p:scale>
        <p:origin x="800" y="44"/>
      </p:cViewPr>
      <p:guideLst/>
    </p:cSldViewPr>
  </p:slideViewPr>
  <p:notesTextViewPr>
    <p:cViewPr>
      <p:scale>
        <a:sx n="1" d="1"/>
        <a:sy n="1" d="1"/>
      </p:scale>
      <p:origin x="0" y="-4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0A460-5E1D-418B-9752-723B4F0718C4}" type="datetimeFigureOut">
              <a:rPr lang="en-GB" smtClean="0"/>
              <a:t>07/08/2020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926CD-6E89-422A-BA32-68B0D84EF190}" type="slidenum">
              <a:rPr lang="en-GB" smtClean="0"/>
              <a:t>‹#›</a:t>
            </a:fld>
            <a:endParaRPr lang="en-GB"/>
          </a:p>
        </p:txBody>
      </p:sp>
    </p:spTree>
    <p:extLst>
      <p:ext uri="{BB962C8B-B14F-4D97-AF65-F5344CB8AC3E}">
        <p14:creationId xmlns:p14="http://schemas.microsoft.com/office/powerpoint/2010/main" val="133542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aml.info/node/668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800" dirty="0">
                <a:effectLst/>
                <a:latin typeface="Trasandina Light" pitchFamily="50" charset="0"/>
                <a:ea typeface="Calibri" panose="020F0502020204030204" pitchFamily="34" charset="0"/>
                <a:cs typeface="Times New Roman" panose="02020603050405020304" pitchFamily="18" charset="0"/>
              </a:rPr>
              <a:t>I would like to remind you of the fact that IAML will celebrate its 70</a:t>
            </a:r>
            <a:r>
              <a:rPr lang="en-GB" sz="1800" baseline="30000" dirty="0">
                <a:effectLst/>
                <a:latin typeface="Trasandina Light" pitchFamily="50" charset="0"/>
                <a:ea typeface="Calibri" panose="020F0502020204030204" pitchFamily="34" charset="0"/>
                <a:cs typeface="Times New Roman" panose="02020603050405020304" pitchFamily="18" charset="0"/>
              </a:rPr>
              <a:t>th</a:t>
            </a:r>
            <a:r>
              <a:rPr lang="en-GB" sz="1800" dirty="0">
                <a:effectLst/>
                <a:latin typeface="Trasandina Light" pitchFamily="50" charset="0"/>
                <a:ea typeface="Calibri" panose="020F0502020204030204" pitchFamily="34" charset="0"/>
                <a:cs typeface="Times New Roman" panose="02020603050405020304" pitchFamily="18" charset="0"/>
              </a:rPr>
              <a:t> anniversary next year. This will certainly be </a:t>
            </a: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commemorated during the congress in Prague, but I would like to encourage you all to highlight the anniversary on a national level during 2021. Let us use this opportunity to strengthen the ties between the national branches and what we use to call “big IAML”! The anniversary is also a perfect incentive for outreach and membership recruitment. With joint efforts we can give IAML extra visibility around the world all through the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To assist you, I would like to draw your attention to some useful resources on the </a:t>
            </a:r>
            <a:r>
              <a:rPr lang="en-GB" sz="1800">
                <a:solidFill>
                  <a:srgbClr val="000000"/>
                </a:solidFill>
                <a:effectLst/>
                <a:latin typeface="Trasandina Light" pitchFamily="50" charset="0"/>
                <a:ea typeface="Calibri" panose="020F0502020204030204" pitchFamily="34" charset="0"/>
                <a:cs typeface="Helvetica" panose="020B0604020202020204" pitchFamily="34" charset="0"/>
              </a:rPr>
              <a:t>IAML website.</a:t>
            </a:r>
            <a:endParaRPr lang="en-GB" dirty="0"/>
          </a:p>
        </p:txBody>
      </p:sp>
      <p:sp>
        <p:nvSpPr>
          <p:cNvPr id="4" name="Slide Number Placeholder 3"/>
          <p:cNvSpPr>
            <a:spLocks noGrp="1"/>
          </p:cNvSpPr>
          <p:nvPr>
            <p:ph type="sldNum" sz="quarter" idx="5"/>
          </p:nvPr>
        </p:nvSpPr>
        <p:spPr/>
        <p:txBody>
          <a:bodyPr/>
          <a:lstStyle/>
          <a:p>
            <a:fld id="{3AB926CD-6E89-422A-BA32-68B0D84EF190}" type="slidenum">
              <a:rPr lang="en-GB" smtClean="0"/>
              <a:t>1</a:t>
            </a:fld>
            <a:endParaRPr lang="en-GB"/>
          </a:p>
        </p:txBody>
      </p:sp>
    </p:spTree>
    <p:extLst>
      <p:ext uri="{BB962C8B-B14F-4D97-AF65-F5344CB8AC3E}">
        <p14:creationId xmlns:p14="http://schemas.microsoft.com/office/powerpoint/2010/main" val="424121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A good starting point is the page History &amp; Archives.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AB926CD-6E89-422A-BA32-68B0D84EF190}" type="slidenum">
              <a:rPr lang="en-GB" smtClean="0"/>
              <a:t>2</a:t>
            </a:fld>
            <a:endParaRPr lang="en-GB"/>
          </a:p>
        </p:txBody>
      </p:sp>
    </p:spTree>
    <p:extLst>
      <p:ext uri="{BB962C8B-B14F-4D97-AF65-F5344CB8AC3E}">
        <p14:creationId xmlns:p14="http://schemas.microsoft.com/office/powerpoint/2010/main" val="393015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First of all, I hope you are aware of the excellent Chronology that goes back all the way to 1949. The Chronology testifies to the fact that IAML is an association to be truly proud of. And that we are not resting on our laurels. There has been a constant development, not least during the last ten years when we have worked together to shape what we called “the Future of IAML”.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AB926CD-6E89-422A-BA32-68B0D84EF190}" type="slidenum">
              <a:rPr lang="en-GB" smtClean="0"/>
              <a:t>3</a:t>
            </a:fld>
            <a:endParaRPr lang="en-GB"/>
          </a:p>
        </p:txBody>
      </p:sp>
    </p:spTree>
    <p:extLst>
      <p:ext uri="{BB962C8B-B14F-4D97-AF65-F5344CB8AC3E}">
        <p14:creationId xmlns:p14="http://schemas.microsoft.com/office/powerpoint/2010/main" val="320523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There are also two inspiring articles published on the website, written by Harald Heckman, Honorary President of IAML and Roger </a:t>
            </a:r>
            <a:r>
              <a:rPr lang="en-GB" sz="1800" dirty="0" err="1">
                <a:solidFill>
                  <a:srgbClr val="000000"/>
                </a:solidFill>
                <a:effectLst/>
                <a:latin typeface="Trasandina Light" pitchFamily="50" charset="0"/>
                <a:ea typeface="Calibri" panose="020F0502020204030204" pitchFamily="34" charset="0"/>
                <a:cs typeface="Helvetica" panose="020B0604020202020204" pitchFamily="34" charset="0"/>
              </a:rPr>
              <a:t>Flury</a:t>
            </a: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 past IAML Historian, that give important overviews of and personal reflections on the history of our Association. Heckman’s article covers the first fifty years of IAML’s history and </a:t>
            </a:r>
            <a:r>
              <a:rPr lang="en-GB" sz="1800" dirty="0" err="1">
                <a:solidFill>
                  <a:srgbClr val="000000"/>
                </a:solidFill>
                <a:effectLst/>
                <a:latin typeface="Trasandina Light" pitchFamily="50" charset="0"/>
                <a:ea typeface="Calibri" panose="020F0502020204030204" pitchFamily="34" charset="0"/>
                <a:cs typeface="Helvetica" panose="020B0604020202020204" pitchFamily="34" charset="0"/>
              </a:rPr>
              <a:t>Flury’s</a:t>
            </a: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 the following sixteen years.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AB926CD-6E89-422A-BA32-68B0D84EF190}" type="slidenum">
              <a:rPr lang="en-GB" smtClean="0"/>
              <a:t>4</a:t>
            </a:fld>
            <a:endParaRPr lang="en-GB"/>
          </a:p>
        </p:txBody>
      </p:sp>
    </p:spTree>
    <p:extLst>
      <p:ext uri="{BB962C8B-B14F-4D97-AF65-F5344CB8AC3E}">
        <p14:creationId xmlns:p14="http://schemas.microsoft.com/office/powerpoint/2010/main" val="427077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The brochure “Welcome to IAML” can be downloaded in an A4 size from the website.</a:t>
            </a:r>
            <a:r>
              <a:rPr lang="en-GB" sz="1800" dirty="0">
                <a:solidFill>
                  <a:srgbClr val="000000"/>
                </a:solidFill>
                <a:effectLst/>
                <a:latin typeface="Trasandina Light" pitchFamily="50" charset="0"/>
                <a:ea typeface="Calibri" panose="020F0502020204030204" pitchFamily="34" charset="0"/>
                <a:cs typeface="Calibri" panose="020F0502020204030204" pitchFamily="34" charset="0"/>
              </a:rPr>
              <a:t> </a:t>
            </a:r>
            <a:br>
              <a:rPr lang="en-GB" sz="1800" dirty="0">
                <a:solidFill>
                  <a:srgbClr val="000000"/>
                </a:solidFill>
                <a:effectLst/>
                <a:latin typeface="Trasandina Light" pitchFamily="50" charset="0"/>
                <a:ea typeface="Calibri" panose="020F0502020204030204" pitchFamily="34" charset="0"/>
                <a:cs typeface="Calibri" panose="020F0502020204030204" pitchFamily="34" charset="0"/>
              </a:rPr>
            </a:br>
            <a:r>
              <a:rPr lang="en-GB" sz="1800" dirty="0">
                <a:solidFill>
                  <a:srgbClr val="000000"/>
                </a:solidFill>
                <a:effectLst/>
                <a:latin typeface="Trasandina Light" pitchFamily="50" charset="0"/>
                <a:ea typeface="Calibri" panose="020F0502020204030204" pitchFamily="34" charset="0"/>
                <a:cs typeface="Calibri" panose="020F0502020204030204" pitchFamily="34" charset="0"/>
              </a:rPr>
              <a:t>Versions set up for larger print runs in A4 and US letter paper sizes are available on request to the</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Trasandina Light" pitchFamily="50" charset="0"/>
                <a:ea typeface="Calibri" panose="020F0502020204030204" pitchFamily="34" charset="0"/>
                <a:cs typeface="Calibri" panose="020F0502020204030204" pitchFamily="34" charset="0"/>
              </a:rPr>
              <a:t>web editor.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Please, don’t hesitate to contact me if you would like me to send you printed flyers. I would be happy to do so and we still have quite a few left.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AB926CD-6E89-422A-BA32-68B0D84EF190}" type="slidenum">
              <a:rPr lang="en-GB" smtClean="0"/>
              <a:t>5</a:t>
            </a:fld>
            <a:endParaRPr lang="en-GB"/>
          </a:p>
        </p:txBody>
      </p:sp>
    </p:spTree>
    <p:extLst>
      <p:ext uri="{BB962C8B-B14F-4D97-AF65-F5344CB8AC3E}">
        <p14:creationId xmlns:p14="http://schemas.microsoft.com/office/powerpoint/2010/main" val="255405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In case you would like to make a presentation of IAML there is a </a:t>
            </a:r>
            <a:r>
              <a:rPr lang="en-GB" sz="1800" u="sng" dirty="0">
                <a:solidFill>
                  <a:srgbClr val="277639"/>
                </a:solidFill>
                <a:effectLst/>
                <a:latin typeface="Trasandina Light" pitchFamily="50" charset="0"/>
                <a:ea typeface="Calibri" panose="020F0502020204030204" pitchFamily="34" charset="0"/>
                <a:cs typeface="Calibri" panose="020F0502020204030204" pitchFamily="34" charset="0"/>
                <a:hlinkClick r:id="rId3" tooltip="Presentation describing IAML as an organization"/>
              </a:rPr>
              <a:t>"Welcome to IAML" Presentation Resource</a:t>
            </a:r>
            <a:r>
              <a:rPr lang="en-GB" sz="1800" dirty="0">
                <a:effectLst/>
                <a:latin typeface="Trasandina Light" pitchFamily="50" charset="0"/>
                <a:ea typeface="Calibri" panose="020F0502020204030204" pitchFamily="34" charset="0"/>
                <a:cs typeface="Times New Roman" panose="02020603050405020304" pitchFamily="18" charset="0"/>
              </a:rPr>
              <a:t> that you can download from </a:t>
            </a: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the website. Please, observe that you need to </a:t>
            </a:r>
            <a:r>
              <a:rPr lang="en-GB" sz="1800" b="1" dirty="0">
                <a:solidFill>
                  <a:srgbClr val="000000"/>
                </a:solidFill>
                <a:effectLst/>
                <a:latin typeface="Trasandina Light" pitchFamily="50" charset="0"/>
                <a:ea typeface="Calibri" panose="020F0502020204030204" pitchFamily="34" charset="0"/>
                <a:cs typeface="Helvetica" panose="020B0604020202020204" pitchFamily="34" charset="0"/>
              </a:rPr>
              <a:t>log in</a:t>
            </a:r>
            <a:r>
              <a:rPr lang="en-GB" sz="1800" dirty="0">
                <a:solidFill>
                  <a:srgbClr val="000000"/>
                </a:solidFill>
                <a:effectLst/>
                <a:latin typeface="Trasandina Light" pitchFamily="50" charset="0"/>
                <a:ea typeface="Calibri" panose="020F0502020204030204" pitchFamily="34" charset="0"/>
                <a:cs typeface="Helvetica" panose="020B0604020202020204" pitchFamily="34" charset="0"/>
              </a:rPr>
              <a:t> to access the Power Point.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AB926CD-6E89-422A-BA32-68B0D84EF190}" type="slidenum">
              <a:rPr lang="en-GB" smtClean="0"/>
              <a:t>6</a:t>
            </a:fld>
            <a:endParaRPr lang="en-GB"/>
          </a:p>
        </p:txBody>
      </p:sp>
    </p:spTree>
    <p:extLst>
      <p:ext uri="{BB962C8B-B14F-4D97-AF65-F5344CB8AC3E}">
        <p14:creationId xmlns:p14="http://schemas.microsoft.com/office/powerpoint/2010/main" val="348944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rasandina Light" pitchFamily="50" charset="0"/>
                <a:ea typeface="Calibri" panose="020F0502020204030204" pitchFamily="34" charset="0"/>
                <a:cs typeface="Calibri" panose="020F0502020204030204" pitchFamily="34" charset="0"/>
              </a:rPr>
              <a:t>The presentation that describes IAML as an organization is available to all members for use at conferences, meetings, or other professional events.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AB926CD-6E89-422A-BA32-68B0D84EF190}" type="slidenum">
              <a:rPr lang="en-GB" smtClean="0"/>
              <a:t>7</a:t>
            </a:fld>
            <a:endParaRPr lang="en-GB"/>
          </a:p>
        </p:txBody>
      </p:sp>
    </p:spTree>
    <p:extLst>
      <p:ext uri="{BB962C8B-B14F-4D97-AF65-F5344CB8AC3E}">
        <p14:creationId xmlns:p14="http://schemas.microsoft.com/office/powerpoint/2010/main" val="238456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rasandina Light" pitchFamily="50" charset="0"/>
                <a:ea typeface="Calibri" panose="020F0502020204030204" pitchFamily="34" charset="0"/>
                <a:cs typeface="Calibri" panose="020F0502020204030204" pitchFamily="34" charset="0"/>
              </a:rPr>
              <a:t>And last, but definitely not least: do remember all the different channels we can use to communicate between ourselves and reach out to our environment.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AB926CD-6E89-422A-BA32-68B0D84EF190}" type="slidenum">
              <a:rPr lang="en-GB" smtClean="0"/>
              <a:t>8</a:t>
            </a:fld>
            <a:endParaRPr lang="en-GB"/>
          </a:p>
        </p:txBody>
      </p:sp>
    </p:spTree>
    <p:extLst>
      <p:ext uri="{BB962C8B-B14F-4D97-AF65-F5344CB8AC3E}">
        <p14:creationId xmlns:p14="http://schemas.microsoft.com/office/powerpoint/2010/main" val="14835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Thank</a:t>
            </a:r>
            <a:r>
              <a:rPr lang="sv-SE" dirty="0"/>
              <a:t> </a:t>
            </a:r>
            <a:r>
              <a:rPr lang="sv-SE" dirty="0" err="1"/>
              <a:t>you</a:t>
            </a:r>
            <a:r>
              <a:rPr lang="sv-SE"/>
              <a:t>!</a:t>
            </a:r>
            <a:endParaRPr lang="en-GB"/>
          </a:p>
        </p:txBody>
      </p:sp>
      <p:sp>
        <p:nvSpPr>
          <p:cNvPr id="4" name="Slide Number Placeholder 3"/>
          <p:cNvSpPr>
            <a:spLocks noGrp="1"/>
          </p:cNvSpPr>
          <p:nvPr>
            <p:ph type="sldNum" sz="quarter" idx="5"/>
          </p:nvPr>
        </p:nvSpPr>
        <p:spPr/>
        <p:txBody>
          <a:bodyPr/>
          <a:lstStyle/>
          <a:p>
            <a:fld id="{3AB926CD-6E89-422A-BA32-68B0D84EF190}" type="slidenum">
              <a:rPr lang="en-GB" smtClean="0"/>
              <a:t>9</a:t>
            </a:fld>
            <a:endParaRPr lang="en-GB"/>
          </a:p>
        </p:txBody>
      </p:sp>
    </p:spTree>
    <p:extLst>
      <p:ext uri="{BB962C8B-B14F-4D97-AF65-F5344CB8AC3E}">
        <p14:creationId xmlns:p14="http://schemas.microsoft.com/office/powerpoint/2010/main" val="291871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DB5B-6FD5-482E-812B-9F2736109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B0F1D0-2119-4BF8-BE61-EC10B440D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1D995E-C9AC-413F-A320-4F52FB6BFF65}"/>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5" name="Footer Placeholder 4">
            <a:extLst>
              <a:ext uri="{FF2B5EF4-FFF2-40B4-BE49-F238E27FC236}">
                <a16:creationId xmlns:a16="http://schemas.microsoft.com/office/drawing/2014/main" id="{4DCC512A-412C-4B41-80D7-9BF1BCE2FE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1CD54D-FEF4-466E-91C8-384649941E06}"/>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32279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8E72-0AFA-42D7-BE3F-65965AEE02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13E8A5-47BB-44B8-A8FD-372400C75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590F94-D667-402D-B960-DD3C30363E93}"/>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5" name="Footer Placeholder 4">
            <a:extLst>
              <a:ext uri="{FF2B5EF4-FFF2-40B4-BE49-F238E27FC236}">
                <a16:creationId xmlns:a16="http://schemas.microsoft.com/office/drawing/2014/main" id="{C45FF9DF-D234-42F9-A63D-4113E716A5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F050C-F5E5-4198-8CEB-91B8B22D9EA2}"/>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245821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04017-60C1-47BF-9F63-82160326A5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F9CF9F-070E-4CDD-955E-F8D4691A4C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CFAF80-E603-447F-A152-3147B07DAC71}"/>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5" name="Footer Placeholder 4">
            <a:extLst>
              <a:ext uri="{FF2B5EF4-FFF2-40B4-BE49-F238E27FC236}">
                <a16:creationId xmlns:a16="http://schemas.microsoft.com/office/drawing/2014/main" id="{030B0673-4FAE-45D3-9D9D-B0A0AF0967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82171-F95F-47F9-AB93-07B803940E2E}"/>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238547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F9726658-4424-0747-9DBE-DFE8B3D2BA4D}" type="datetime1">
              <a:rPr lang="de-DE" smtClean="0"/>
              <a:pPr/>
              <a:t>07.08.2020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B295BCA-8611-B844-9A08-393C6A9411FF}" type="slidenum">
              <a:rPr lang="de-DE" smtClean="0"/>
              <a:pPr/>
              <a:t>‹#›</a:t>
            </a:fld>
            <a:endParaRPr lang="de-DE" dirty="0"/>
          </a:p>
        </p:txBody>
      </p:sp>
      <p:sp>
        <p:nvSpPr>
          <p:cNvPr id="6" name="Textplatzhalter 9"/>
          <p:cNvSpPr>
            <a:spLocks noGrp="1"/>
          </p:cNvSpPr>
          <p:nvPr>
            <p:ph type="body" sz="quarter" idx="13" hasCustomPrompt="1"/>
          </p:nvPr>
        </p:nvSpPr>
        <p:spPr>
          <a:xfrm>
            <a:off x="609600" y="1828800"/>
            <a:ext cx="7721600" cy="3962400"/>
          </a:xfrm>
          <a:prstGeom prst="rect">
            <a:avLst/>
          </a:prstGeom>
        </p:spPr>
        <p:txBody>
          <a:bodyPr vert="horz" lIns="0" tIns="0" rIns="0" bIns="0"/>
          <a:lstStyle>
            <a:lvl1pPr marL="0" indent="0">
              <a:lnSpc>
                <a:spcPts val="2800"/>
              </a:lnSpc>
              <a:spcBef>
                <a:spcPts val="0"/>
              </a:spcBef>
              <a:buFontTx/>
              <a:buNone/>
              <a:defRPr sz="1800" b="0" i="0">
                <a:solidFill>
                  <a:schemeClr val="tx1">
                    <a:lumMod val="50000"/>
                    <a:lumOff val="50000"/>
                  </a:schemeClr>
                </a:solidFill>
                <a:latin typeface="Arial"/>
                <a:cs typeface="Arial"/>
              </a:defRPr>
            </a:lvl1pPr>
            <a:lvl2pPr>
              <a:buFontTx/>
              <a:buNone/>
              <a:defRPr sz="2000" b="0" i="0">
                <a:latin typeface="Arial"/>
                <a:cs typeface="Arial"/>
              </a:defRPr>
            </a:lvl2pPr>
            <a:lvl3pPr>
              <a:buFontTx/>
              <a:buNone/>
              <a:defRPr sz="2000" b="0" i="0">
                <a:latin typeface="Arial"/>
                <a:cs typeface="Arial"/>
              </a:defRPr>
            </a:lvl3pPr>
            <a:lvl4pPr>
              <a:buFontTx/>
              <a:buNone/>
              <a:defRPr sz="2000" b="0" i="0">
                <a:latin typeface="Arial"/>
                <a:cs typeface="Arial"/>
              </a:defRPr>
            </a:lvl4pPr>
            <a:lvl5pPr>
              <a:buFontTx/>
              <a:buNone/>
              <a:defRPr sz="2000" b="0" i="0">
                <a:latin typeface="Arial"/>
                <a:cs typeface="Arial"/>
              </a:defRPr>
            </a:lvl5pPr>
          </a:lstStyle>
          <a:p>
            <a:pPr lvl="0"/>
            <a:r>
              <a:rPr lang="de-DE" dirty="0"/>
              <a:t>“International </a:t>
            </a:r>
            <a:r>
              <a:rPr lang="de-DE" dirty="0" err="1"/>
              <a:t>collaboration</a:t>
            </a:r>
            <a:r>
              <a:rPr lang="de-DE" dirty="0"/>
              <a:t> </a:t>
            </a:r>
            <a:r>
              <a:rPr lang="de-DE" dirty="0" err="1"/>
              <a:t>is</a:t>
            </a:r>
            <a:r>
              <a:rPr lang="de-DE" dirty="0"/>
              <a:t> </a:t>
            </a:r>
            <a:r>
              <a:rPr lang="de-DE" dirty="0" err="1"/>
              <a:t>necessary</a:t>
            </a:r>
            <a:r>
              <a:rPr lang="de-DE" dirty="0"/>
              <a:t>, </a:t>
            </a:r>
            <a:r>
              <a:rPr lang="de-DE" dirty="0" err="1"/>
              <a:t>both</a:t>
            </a:r>
            <a:r>
              <a:rPr lang="de-DE" dirty="0"/>
              <a:t> to </a:t>
            </a:r>
            <a:r>
              <a:rPr lang="de-DE" dirty="0" err="1"/>
              <a:t>ensure</a:t>
            </a:r>
            <a:r>
              <a:rPr lang="de-DE" dirty="0"/>
              <a:t> </a:t>
            </a:r>
            <a:r>
              <a:rPr lang="de-DE" dirty="0" err="1"/>
              <a:t>that</a:t>
            </a:r>
            <a:r>
              <a:rPr lang="de-DE" dirty="0"/>
              <a:t> </a:t>
            </a:r>
            <a:r>
              <a:rPr lang="de-DE" dirty="0" err="1"/>
              <a:t>the</a:t>
            </a:r>
            <a:r>
              <a:rPr lang="de-DE" dirty="0"/>
              <a:t> </a:t>
            </a:r>
            <a:r>
              <a:rPr lang="de-DE" dirty="0" err="1"/>
              <a:t>special</a:t>
            </a:r>
            <a:r>
              <a:rPr lang="de-DE" dirty="0"/>
              <a:t> </a:t>
            </a:r>
            <a:r>
              <a:rPr lang="de-DE" dirty="0" err="1"/>
              <a:t>needs</a:t>
            </a:r>
            <a:r>
              <a:rPr lang="de-DE" dirty="0"/>
              <a:t> of </a:t>
            </a:r>
            <a:r>
              <a:rPr lang="de-DE" dirty="0" err="1"/>
              <a:t>music</a:t>
            </a:r>
            <a:r>
              <a:rPr lang="de-DE" dirty="0"/>
              <a:t> </a:t>
            </a:r>
            <a:r>
              <a:rPr lang="de-DE" dirty="0" err="1"/>
              <a:t>are</a:t>
            </a:r>
            <a:r>
              <a:rPr lang="de-DE" dirty="0"/>
              <a:t> </a:t>
            </a:r>
            <a:r>
              <a:rPr lang="de-DE" dirty="0" err="1"/>
              <a:t>not</a:t>
            </a:r>
            <a:r>
              <a:rPr lang="de-DE" dirty="0"/>
              <a:t> </a:t>
            </a:r>
            <a:r>
              <a:rPr lang="de-DE" dirty="0" err="1"/>
              <a:t>overlooked</a:t>
            </a:r>
            <a:r>
              <a:rPr lang="de-DE" dirty="0"/>
              <a:t> in </a:t>
            </a:r>
            <a:r>
              <a:rPr lang="de-DE" dirty="0" err="1"/>
              <a:t>the</a:t>
            </a:r>
            <a:r>
              <a:rPr lang="de-DE" dirty="0"/>
              <a:t> </a:t>
            </a:r>
            <a:r>
              <a:rPr lang="de-DE" dirty="0" err="1"/>
              <a:t>general</a:t>
            </a:r>
            <a:r>
              <a:rPr lang="de-DE" dirty="0"/>
              <a:t> </a:t>
            </a:r>
            <a:r>
              <a:rPr lang="de-DE" dirty="0" err="1"/>
              <a:t>library</a:t>
            </a:r>
            <a:r>
              <a:rPr lang="de-DE" dirty="0"/>
              <a:t> </a:t>
            </a:r>
            <a:r>
              <a:rPr lang="de-DE" dirty="0" err="1"/>
              <a:t>framework</a:t>
            </a:r>
            <a:r>
              <a:rPr lang="de-DE" dirty="0"/>
              <a:t>, and to </a:t>
            </a:r>
            <a:r>
              <a:rPr lang="de-DE" dirty="0" err="1"/>
              <a:t>achieve</a:t>
            </a:r>
            <a:r>
              <a:rPr lang="de-DE" dirty="0"/>
              <a:t> </a:t>
            </a:r>
            <a:r>
              <a:rPr lang="de-DE" dirty="0" err="1"/>
              <a:t>better</a:t>
            </a:r>
            <a:r>
              <a:rPr lang="de-DE" dirty="0"/>
              <a:t> </a:t>
            </a:r>
            <a:r>
              <a:rPr lang="de-DE" dirty="0" err="1"/>
              <a:t>sharing</a:t>
            </a:r>
            <a:r>
              <a:rPr lang="de-DE" dirty="0"/>
              <a:t> of </a:t>
            </a:r>
            <a:r>
              <a:rPr lang="de-DE" dirty="0" err="1"/>
              <a:t>resources</a:t>
            </a:r>
            <a:r>
              <a:rPr lang="de-DE" dirty="0"/>
              <a:t> and </a:t>
            </a:r>
            <a:r>
              <a:rPr lang="de-DE" dirty="0" err="1"/>
              <a:t>information</a:t>
            </a:r>
            <a:r>
              <a:rPr lang="de-DE" dirty="0"/>
              <a:t> </a:t>
            </a:r>
            <a:r>
              <a:rPr lang="de-DE" dirty="0" err="1"/>
              <a:t>within</a:t>
            </a:r>
            <a:r>
              <a:rPr lang="de-DE" dirty="0"/>
              <a:t> </a:t>
            </a:r>
            <a:r>
              <a:rPr lang="de-DE" dirty="0" err="1"/>
              <a:t>the</a:t>
            </a:r>
            <a:r>
              <a:rPr lang="de-DE" dirty="0"/>
              <a:t> </a:t>
            </a:r>
            <a:r>
              <a:rPr lang="de-DE" dirty="0" err="1"/>
              <a:t>music</a:t>
            </a:r>
            <a:r>
              <a:rPr lang="de-DE" dirty="0"/>
              <a:t> </a:t>
            </a:r>
            <a:r>
              <a:rPr lang="de-DE" dirty="0" err="1"/>
              <a:t>library</a:t>
            </a:r>
            <a:r>
              <a:rPr lang="de-DE" dirty="0"/>
              <a:t> </a:t>
            </a:r>
            <a:r>
              <a:rPr lang="de-DE" dirty="0" err="1"/>
              <a:t>community</a:t>
            </a:r>
            <a:r>
              <a:rPr lang="de-DE" dirty="0"/>
              <a:t> </a:t>
            </a:r>
            <a:r>
              <a:rPr lang="de-DE" dirty="0" err="1"/>
              <a:t>itself</a:t>
            </a:r>
            <a:r>
              <a:rPr lang="de-DE" dirty="0"/>
              <a:t>.”</a:t>
            </a:r>
          </a:p>
          <a:p>
            <a:pPr lvl="0"/>
            <a:r>
              <a:rPr lang="de-DE" dirty="0"/>
              <a:t>(</a:t>
            </a:r>
            <a:r>
              <a:rPr lang="de-DE" dirty="0" err="1"/>
              <a:t>from</a:t>
            </a:r>
            <a:r>
              <a:rPr lang="de-DE" dirty="0"/>
              <a:t> </a:t>
            </a:r>
            <a:r>
              <a:rPr lang="de-DE" dirty="0" err="1"/>
              <a:t>IAML’s</a:t>
            </a:r>
            <a:r>
              <a:rPr lang="de-DE" dirty="0"/>
              <a:t> </a:t>
            </a:r>
            <a:r>
              <a:rPr lang="de-DE" dirty="0" err="1"/>
              <a:t>website</a:t>
            </a:r>
            <a:r>
              <a:rPr lang="de-DE" dirty="0"/>
              <a:t>)</a:t>
            </a:r>
          </a:p>
        </p:txBody>
      </p:sp>
      <p:cxnSp>
        <p:nvCxnSpPr>
          <p:cNvPr id="7" name="Gerade Verbindung 6"/>
          <p:cNvCxnSpPr/>
          <p:nvPr userDrawn="1"/>
        </p:nvCxnSpPr>
        <p:spPr>
          <a:xfrm flipH="1">
            <a:off x="0" y="1998000"/>
            <a:ext cx="465597" cy="0"/>
          </a:xfrm>
          <a:prstGeom prst="line">
            <a:avLst/>
          </a:prstGeom>
          <a:ln w="50800" cap="flat" cmpd="sng" algn="ctr">
            <a:solidFill>
              <a:srgbClr val="0092D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79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 bullet poi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F9726658-4424-0747-9DBE-DFE8B3D2BA4D}" type="datetime1">
              <a:rPr lang="de-DE" smtClean="0"/>
              <a:pPr/>
              <a:t>07.08.2020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B295BCA-8611-B844-9A08-393C6A9411FF}" type="slidenum">
              <a:rPr lang="de-DE" smtClean="0"/>
              <a:pPr/>
              <a:t>‹#›</a:t>
            </a:fld>
            <a:endParaRPr lang="de-DE" dirty="0"/>
          </a:p>
        </p:txBody>
      </p:sp>
      <p:cxnSp>
        <p:nvCxnSpPr>
          <p:cNvPr id="11" name="Gerade Verbindung 10"/>
          <p:cNvCxnSpPr/>
          <p:nvPr userDrawn="1"/>
        </p:nvCxnSpPr>
        <p:spPr>
          <a:xfrm flipH="1">
            <a:off x="0" y="1998000"/>
            <a:ext cx="465597" cy="0"/>
          </a:xfrm>
          <a:prstGeom prst="line">
            <a:avLst/>
          </a:prstGeom>
          <a:ln w="50800" cap="flat" cmpd="sng" algn="ctr">
            <a:solidFill>
              <a:srgbClr val="0092D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89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3E18-DE14-4A15-92BC-99FD80FF38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64D063-3CD8-4EAC-B2F1-3E6B8EB515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FF08FD-6454-4330-9502-84A4AE1A57EF}"/>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5" name="Footer Placeholder 4">
            <a:extLst>
              <a:ext uri="{FF2B5EF4-FFF2-40B4-BE49-F238E27FC236}">
                <a16:creationId xmlns:a16="http://schemas.microsoft.com/office/drawing/2014/main" id="{9BC3DCE4-C1CE-49BB-A052-305FD61566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454FA-EF0E-49E2-A2C8-EB540C5F077C}"/>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262788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ADAC-6259-40B6-B59D-253E44C76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C8C2F0-4E19-4AC0-AD7F-125CB2DA4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F838C-A983-4DD4-8759-305464487BC8}"/>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5" name="Footer Placeholder 4">
            <a:extLst>
              <a:ext uri="{FF2B5EF4-FFF2-40B4-BE49-F238E27FC236}">
                <a16:creationId xmlns:a16="http://schemas.microsoft.com/office/drawing/2014/main" id="{C27C6035-255D-48D0-B965-B22098481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836AB2-9091-49D4-9F2A-A6406741CF77}"/>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144209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E31D-B1A8-4E04-B5BD-5949F4BA49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A36680-972A-496B-BD0B-5071D91FF3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657AE3-14DB-4EEC-9734-19F08FB10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47345-7AD6-472B-812E-4A1C908FAB0E}"/>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6" name="Footer Placeholder 5">
            <a:extLst>
              <a:ext uri="{FF2B5EF4-FFF2-40B4-BE49-F238E27FC236}">
                <a16:creationId xmlns:a16="http://schemas.microsoft.com/office/drawing/2014/main" id="{EF265EE7-5684-4796-A3A4-430D74233A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D63465-DF6C-4A10-B84E-4BDD26017E05}"/>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264666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3A52-CF3A-4A70-8FEB-E86D3E5AA6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943F7-3CB9-4705-88B2-37ADB12BC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74D93D-C150-4C71-8DE0-414E8532B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0F6B0A-FAEF-4992-81D5-BB667298A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CD0277-4602-47CE-A961-E30F7A38D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E35D44-E822-4A38-891C-FA29045D9DFC}"/>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8" name="Footer Placeholder 7">
            <a:extLst>
              <a:ext uri="{FF2B5EF4-FFF2-40B4-BE49-F238E27FC236}">
                <a16:creationId xmlns:a16="http://schemas.microsoft.com/office/drawing/2014/main" id="{563A96C4-3950-49EC-B019-DED9795300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27B435-8016-4717-97FD-3DF24073053B}"/>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162129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67BD-509F-4F4B-9B3C-D62CE7786A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6DA0D8-4ADC-4022-BE33-C49C7987C922}"/>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4" name="Footer Placeholder 3">
            <a:extLst>
              <a:ext uri="{FF2B5EF4-FFF2-40B4-BE49-F238E27FC236}">
                <a16:creationId xmlns:a16="http://schemas.microsoft.com/office/drawing/2014/main" id="{D9DF3780-43D8-4DCD-B5E2-9106628387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3CC397-51D2-492E-B88A-296BBFEBAA5C}"/>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173371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A993F-7718-45FB-B372-E182F3D45F17}"/>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3" name="Footer Placeholder 2">
            <a:extLst>
              <a:ext uri="{FF2B5EF4-FFF2-40B4-BE49-F238E27FC236}">
                <a16:creationId xmlns:a16="http://schemas.microsoft.com/office/drawing/2014/main" id="{7EA866E0-2BA1-458F-827B-CAE02733A4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815425-DB47-4D8F-89CF-B5D1722F24EC}"/>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406973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B4DF-A51A-4325-B52F-6BF38047A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6967C6-C79B-4727-AB67-64FBA5F52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3E030F-3614-4352-A039-922D8C043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AA953-45BE-47E2-9161-15FE550D8BD8}"/>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6" name="Footer Placeholder 5">
            <a:extLst>
              <a:ext uri="{FF2B5EF4-FFF2-40B4-BE49-F238E27FC236}">
                <a16:creationId xmlns:a16="http://schemas.microsoft.com/office/drawing/2014/main" id="{B9722AFF-8F55-4A1A-9534-6289A249A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AFDCD2-F14E-4998-9366-A0830D142DB4}"/>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256811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9064-368E-435C-B88A-98936CEBF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AD9AFC-C60B-4FFA-8164-45C860025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EC2E84-BE2A-485F-998B-0D0B253DF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CABC5-3A7F-4D3D-802F-EE3CC1F3574B}"/>
              </a:ext>
            </a:extLst>
          </p:cNvPr>
          <p:cNvSpPr>
            <a:spLocks noGrp="1"/>
          </p:cNvSpPr>
          <p:nvPr>
            <p:ph type="dt" sz="half" idx="10"/>
          </p:nvPr>
        </p:nvSpPr>
        <p:spPr/>
        <p:txBody>
          <a:bodyPr/>
          <a:lstStyle/>
          <a:p>
            <a:fld id="{7D1AFCEB-3B62-45FF-AE48-03C744B5E6D2}" type="datetimeFigureOut">
              <a:rPr lang="en-GB" smtClean="0"/>
              <a:t>07/08/2020</a:t>
            </a:fld>
            <a:endParaRPr lang="en-GB"/>
          </a:p>
        </p:txBody>
      </p:sp>
      <p:sp>
        <p:nvSpPr>
          <p:cNvPr id="6" name="Footer Placeholder 5">
            <a:extLst>
              <a:ext uri="{FF2B5EF4-FFF2-40B4-BE49-F238E27FC236}">
                <a16:creationId xmlns:a16="http://schemas.microsoft.com/office/drawing/2014/main" id="{417817A7-FFCC-4471-9AD8-18D7FBB825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FEE6F-D5BB-48AE-98DF-3F8EEBC94AD8}"/>
              </a:ext>
            </a:extLst>
          </p:cNvPr>
          <p:cNvSpPr>
            <a:spLocks noGrp="1"/>
          </p:cNvSpPr>
          <p:nvPr>
            <p:ph type="sldNum" sz="quarter" idx="12"/>
          </p:nvPr>
        </p:nvSpPr>
        <p:spPr/>
        <p:txBody>
          <a:bodyPr/>
          <a:lstStyle/>
          <a:p>
            <a:fld id="{FD4D3AFA-28EC-42DB-AADC-19ED7CAF224A}" type="slidenum">
              <a:rPr lang="en-GB" smtClean="0"/>
              <a:t>‹#›</a:t>
            </a:fld>
            <a:endParaRPr lang="en-GB"/>
          </a:p>
        </p:txBody>
      </p:sp>
    </p:spTree>
    <p:extLst>
      <p:ext uri="{BB962C8B-B14F-4D97-AF65-F5344CB8AC3E}">
        <p14:creationId xmlns:p14="http://schemas.microsoft.com/office/powerpoint/2010/main" val="324059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11CA2D-CDCF-4550-88C6-C75C312AE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C9C632-66DA-4C91-9180-E1A264C37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6ECDFB-71FA-4288-85D3-A2DD78E53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AFCEB-3B62-45FF-AE48-03C744B5E6D2}" type="datetimeFigureOut">
              <a:rPr lang="en-GB" smtClean="0"/>
              <a:t>07/08/2020</a:t>
            </a:fld>
            <a:endParaRPr lang="en-GB"/>
          </a:p>
        </p:txBody>
      </p:sp>
      <p:sp>
        <p:nvSpPr>
          <p:cNvPr id="5" name="Footer Placeholder 4">
            <a:extLst>
              <a:ext uri="{FF2B5EF4-FFF2-40B4-BE49-F238E27FC236}">
                <a16:creationId xmlns:a16="http://schemas.microsoft.com/office/drawing/2014/main" id="{E78B35AD-196B-4B9E-ACC1-0F2C67B0F1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8A1764-7033-4B2D-A255-6EF28E805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D3AFA-28EC-42DB-AADC-19ED7CAF224A}" type="slidenum">
              <a:rPr lang="en-GB" smtClean="0"/>
              <a:t>‹#›</a:t>
            </a:fld>
            <a:endParaRPr lang="en-GB"/>
          </a:p>
        </p:txBody>
      </p:sp>
    </p:spTree>
    <p:extLst>
      <p:ext uri="{BB962C8B-B14F-4D97-AF65-F5344CB8AC3E}">
        <p14:creationId xmlns:p14="http://schemas.microsoft.com/office/powerpoint/2010/main" val="184380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hannel/UCFfN1UX5wdevcYXeSr5njfQ/about"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A9FA-9F47-47B9-A789-13327D8041D3}"/>
              </a:ext>
            </a:extLst>
          </p:cNvPr>
          <p:cNvSpPr>
            <a:spLocks noGrp="1"/>
          </p:cNvSpPr>
          <p:nvPr>
            <p:ph type="title"/>
          </p:nvPr>
        </p:nvSpPr>
        <p:spPr/>
        <p:txBody>
          <a:bodyPr>
            <a:normAutofit fontScale="90000"/>
          </a:bodyPr>
          <a:lstStyle/>
          <a:p>
            <a:pPr marL="0" indent="0" algn="ctr"/>
            <a:br>
              <a:rPr lang="de-DE" sz="4800" dirty="0">
                <a:solidFill>
                  <a:srgbClr val="0092D2"/>
                </a:solidFill>
                <a:latin typeface="Arial" panose="020B0604020202020204" pitchFamily="34" charset="0"/>
                <a:cs typeface="Arial" panose="020B0604020202020204" pitchFamily="34" charset="0"/>
              </a:rPr>
            </a:br>
            <a:br>
              <a:rPr lang="de-DE" sz="4800" dirty="0">
                <a:solidFill>
                  <a:srgbClr val="0092D2"/>
                </a:solidFill>
                <a:latin typeface="Arial" panose="020B0604020202020204" pitchFamily="34" charset="0"/>
                <a:cs typeface="Arial" panose="020B0604020202020204" pitchFamily="34" charset="0"/>
              </a:rPr>
            </a:br>
            <a:r>
              <a:rPr lang="de-DE" sz="4800" dirty="0">
                <a:solidFill>
                  <a:srgbClr val="0092D2"/>
                </a:solidFill>
                <a:latin typeface="Arial" panose="020B0604020202020204" pitchFamily="34" charset="0"/>
                <a:cs typeface="Arial" panose="020B0604020202020204" pitchFamily="34" charset="0"/>
              </a:rPr>
              <a:t>IAML 70th </a:t>
            </a:r>
            <a:r>
              <a:rPr lang="de-DE" sz="4800" dirty="0" err="1">
                <a:solidFill>
                  <a:srgbClr val="0092D2"/>
                </a:solidFill>
                <a:latin typeface="Arial" panose="020B0604020202020204" pitchFamily="34" charset="0"/>
                <a:cs typeface="Arial" panose="020B0604020202020204" pitchFamily="34" charset="0"/>
              </a:rPr>
              <a:t>Anniversary</a:t>
            </a:r>
            <a:r>
              <a:rPr lang="de-DE" sz="4800" dirty="0">
                <a:solidFill>
                  <a:srgbClr val="0092D2"/>
                </a:solidFill>
                <a:latin typeface="Arial" panose="020B0604020202020204" pitchFamily="34" charset="0"/>
                <a:cs typeface="Arial" panose="020B0604020202020204" pitchFamily="34" charset="0"/>
              </a:rPr>
              <a:t> 2021</a:t>
            </a:r>
            <a:br>
              <a:rPr lang="de-DE" sz="4800" dirty="0">
                <a:solidFill>
                  <a:srgbClr val="0092D2"/>
                </a:solidFill>
                <a:latin typeface="Arial" panose="020B0604020202020204" pitchFamily="34" charset="0"/>
                <a:cs typeface="Arial" panose="020B0604020202020204" pitchFamily="34" charset="0"/>
              </a:rPr>
            </a:br>
            <a:endParaRPr lang="en-GB" dirty="0"/>
          </a:p>
        </p:txBody>
      </p:sp>
      <p:pic>
        <p:nvPicPr>
          <p:cNvPr id="5" name="Content Placeholder 4">
            <a:extLst>
              <a:ext uri="{FF2B5EF4-FFF2-40B4-BE49-F238E27FC236}">
                <a16:creationId xmlns:a16="http://schemas.microsoft.com/office/drawing/2014/main" id="{1D553A1D-451F-4DA2-9777-AB3154140024}"/>
              </a:ext>
            </a:extLst>
          </p:cNvPr>
          <p:cNvPicPr>
            <a:picLocks noGrp="1" noChangeAspect="1"/>
          </p:cNvPicPr>
          <p:nvPr>
            <p:ph idx="1"/>
          </p:nvPr>
        </p:nvPicPr>
        <p:blipFill>
          <a:blip r:embed="rId3"/>
          <a:stretch>
            <a:fillRect/>
          </a:stretch>
        </p:blipFill>
        <p:spPr>
          <a:xfrm>
            <a:off x="885825" y="3002970"/>
            <a:ext cx="10467975" cy="2619375"/>
          </a:xfrm>
        </p:spPr>
      </p:pic>
    </p:spTree>
    <p:extLst>
      <p:ext uri="{BB962C8B-B14F-4D97-AF65-F5344CB8AC3E}">
        <p14:creationId xmlns:p14="http://schemas.microsoft.com/office/powerpoint/2010/main" val="13861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6D746D-7E2A-425F-9CD6-5EBC93AC196E}"/>
              </a:ext>
            </a:extLst>
          </p:cNvPr>
          <p:cNvPicPr>
            <a:picLocks noChangeAspect="1"/>
          </p:cNvPicPr>
          <p:nvPr/>
        </p:nvPicPr>
        <p:blipFill>
          <a:blip r:embed="rId3"/>
          <a:stretch>
            <a:fillRect/>
          </a:stretch>
        </p:blipFill>
        <p:spPr>
          <a:xfrm>
            <a:off x="977607" y="0"/>
            <a:ext cx="10236785" cy="6858000"/>
          </a:xfrm>
          <a:prstGeom prst="rect">
            <a:avLst/>
          </a:prstGeom>
        </p:spPr>
      </p:pic>
    </p:spTree>
    <p:extLst>
      <p:ext uri="{BB962C8B-B14F-4D97-AF65-F5344CB8AC3E}">
        <p14:creationId xmlns:p14="http://schemas.microsoft.com/office/powerpoint/2010/main" val="131193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667A4-D958-4D2B-B795-AD8C73C65686}"/>
              </a:ext>
            </a:extLst>
          </p:cNvPr>
          <p:cNvPicPr>
            <a:picLocks noChangeAspect="1"/>
          </p:cNvPicPr>
          <p:nvPr/>
        </p:nvPicPr>
        <p:blipFill>
          <a:blip r:embed="rId3"/>
          <a:stretch>
            <a:fillRect/>
          </a:stretch>
        </p:blipFill>
        <p:spPr>
          <a:xfrm>
            <a:off x="1197428" y="0"/>
            <a:ext cx="9797143" cy="6858000"/>
          </a:xfrm>
          <a:prstGeom prst="rect">
            <a:avLst/>
          </a:prstGeom>
        </p:spPr>
      </p:pic>
    </p:spTree>
    <p:extLst>
      <p:ext uri="{BB962C8B-B14F-4D97-AF65-F5344CB8AC3E}">
        <p14:creationId xmlns:p14="http://schemas.microsoft.com/office/powerpoint/2010/main" val="219643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BFA4E-AF87-404C-AA08-D88324958763}"/>
              </a:ext>
            </a:extLst>
          </p:cNvPr>
          <p:cNvPicPr>
            <a:picLocks noChangeAspect="1"/>
          </p:cNvPicPr>
          <p:nvPr/>
        </p:nvPicPr>
        <p:blipFill>
          <a:blip r:embed="rId3"/>
          <a:stretch>
            <a:fillRect/>
          </a:stretch>
        </p:blipFill>
        <p:spPr>
          <a:xfrm>
            <a:off x="0" y="9525"/>
            <a:ext cx="12192000" cy="6848475"/>
          </a:xfrm>
          <a:prstGeom prst="rect">
            <a:avLst/>
          </a:prstGeom>
        </p:spPr>
      </p:pic>
    </p:spTree>
    <p:extLst>
      <p:ext uri="{BB962C8B-B14F-4D97-AF65-F5344CB8AC3E}">
        <p14:creationId xmlns:p14="http://schemas.microsoft.com/office/powerpoint/2010/main" val="85255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7D3B3-2E89-4F54-8475-F486E6EAE94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097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7639D-8DB0-4E9A-BE80-A000D1003252}"/>
              </a:ext>
            </a:extLst>
          </p:cNvPr>
          <p:cNvPicPr>
            <a:picLocks noChangeAspect="1"/>
          </p:cNvPicPr>
          <p:nvPr/>
        </p:nvPicPr>
        <p:blipFill>
          <a:blip r:embed="rId3"/>
          <a:stretch>
            <a:fillRect/>
          </a:stretch>
        </p:blipFill>
        <p:spPr>
          <a:xfrm>
            <a:off x="786223" y="0"/>
            <a:ext cx="10619554" cy="6858000"/>
          </a:xfrm>
          <a:prstGeom prst="rect">
            <a:avLst/>
          </a:prstGeom>
        </p:spPr>
      </p:pic>
      <p:pic>
        <p:nvPicPr>
          <p:cNvPr id="5" name="Picture 4">
            <a:extLst>
              <a:ext uri="{FF2B5EF4-FFF2-40B4-BE49-F238E27FC236}">
                <a16:creationId xmlns:a16="http://schemas.microsoft.com/office/drawing/2014/main" id="{E90A0F2E-DEB9-44C6-91E8-8A82D588C93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759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A5C0B3-1F04-4CD0-A915-C00752E2060D}"/>
              </a:ext>
            </a:extLst>
          </p:cNvPr>
          <p:cNvPicPr>
            <a:picLocks noChangeAspect="1"/>
          </p:cNvPicPr>
          <p:nvPr/>
        </p:nvPicPr>
        <p:blipFill>
          <a:blip r:embed="rId3"/>
          <a:stretch>
            <a:fillRect/>
          </a:stretch>
        </p:blipFill>
        <p:spPr>
          <a:xfrm>
            <a:off x="315028" y="0"/>
            <a:ext cx="11561944" cy="6858000"/>
          </a:xfrm>
          <a:prstGeom prst="rect">
            <a:avLst/>
          </a:prstGeom>
        </p:spPr>
      </p:pic>
    </p:spTree>
    <p:extLst>
      <p:ext uri="{BB962C8B-B14F-4D97-AF65-F5344CB8AC3E}">
        <p14:creationId xmlns:p14="http://schemas.microsoft.com/office/powerpoint/2010/main" val="54408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CB295BCA-8611-B844-9A08-393C6A9411FF}" type="slidenum">
              <a:rPr lang="de-DE" smtClean="0"/>
              <a:pPr/>
              <a:t>8</a:t>
            </a:fld>
            <a:endParaRPr lang="de-DE" dirty="0"/>
          </a:p>
        </p:txBody>
      </p:sp>
      <p:sp>
        <p:nvSpPr>
          <p:cNvPr id="6" name="Textplatzhalter 9"/>
          <p:cNvSpPr txBox="1">
            <a:spLocks/>
          </p:cNvSpPr>
          <p:nvPr/>
        </p:nvSpPr>
        <p:spPr>
          <a:xfrm>
            <a:off x="1981200" y="1828800"/>
            <a:ext cx="5715000" cy="914400"/>
          </a:xfrm>
          <a:prstGeom prst="rect">
            <a:avLst/>
          </a:prstGeom>
        </p:spPr>
        <p:txBody>
          <a:bodyPr vert="horz" lIns="0" tIns="0" rIns="0" bIns="0"/>
          <a:lstStyle>
            <a:lvl1pPr marL="180000" indent="-180000">
              <a:lnSpc>
                <a:spcPts val="1900"/>
              </a:lnSpc>
              <a:spcBef>
                <a:spcPts val="0"/>
              </a:spcBef>
              <a:spcAft>
                <a:spcPts val="1200"/>
              </a:spcAft>
              <a:buClr>
                <a:srgbClr val="0092D2"/>
              </a:buClr>
              <a:buFont typeface="Wingdings" charset="2"/>
              <a:buNone/>
              <a:defRPr sz="1200" b="0" i="0" baseline="0">
                <a:ln>
                  <a:noFill/>
                </a:ln>
                <a:solidFill>
                  <a:schemeClr val="tx1">
                    <a:lumMod val="50000"/>
                    <a:lumOff val="50000"/>
                  </a:schemeClr>
                </a:solidFill>
                <a:latin typeface="Arial"/>
                <a:cs typeface="Arial"/>
              </a:defRPr>
            </a:lvl1pPr>
            <a:lvl2pPr>
              <a:buFontTx/>
              <a:buNone/>
              <a:defRPr sz="2000" b="0" i="0">
                <a:latin typeface="Arial"/>
                <a:cs typeface="Arial"/>
              </a:defRPr>
            </a:lvl2pPr>
            <a:lvl3pPr>
              <a:buFontTx/>
              <a:buNone/>
              <a:defRPr sz="2000" b="0" i="0">
                <a:latin typeface="Arial"/>
                <a:cs typeface="Arial"/>
              </a:defRPr>
            </a:lvl3pPr>
            <a:lvl4pPr>
              <a:buFontTx/>
              <a:buNone/>
              <a:defRPr sz="2000" b="0" i="0">
                <a:latin typeface="Arial"/>
                <a:cs typeface="Arial"/>
              </a:defRPr>
            </a:lvl4pPr>
            <a:lvl5pPr>
              <a:buFontTx/>
              <a:buNone/>
              <a:defRPr sz="2000" b="0" i="0">
                <a:latin typeface="Arial"/>
                <a:cs typeface="Arial"/>
              </a:defRPr>
            </a:lvl5pPr>
          </a:lstStyle>
          <a:p>
            <a:pPr marL="0" indent="0">
              <a:lnSpc>
                <a:spcPts val="2300"/>
              </a:lnSpc>
              <a:spcAft>
                <a:spcPts val="2400"/>
              </a:spcAft>
            </a:pPr>
            <a:r>
              <a:rPr lang="de-DE" sz="2000" dirty="0" err="1">
                <a:solidFill>
                  <a:srgbClr val="0092D2"/>
                </a:solidFill>
                <a:latin typeface="Arial" panose="020B0604020202020204" pitchFamily="34" charset="0"/>
                <a:cs typeface="Arial" panose="020B0604020202020204" pitchFamily="34" charset="0"/>
              </a:rPr>
              <a:t>IAML’s</a:t>
            </a:r>
            <a:r>
              <a:rPr lang="de-DE" sz="2000" dirty="0">
                <a:solidFill>
                  <a:srgbClr val="0092D2"/>
                </a:solidFill>
                <a:latin typeface="Arial" panose="020B0604020202020204" pitchFamily="34" charset="0"/>
                <a:cs typeface="Arial" panose="020B0604020202020204" pitchFamily="34" charset="0"/>
              </a:rPr>
              <a:t> </a:t>
            </a:r>
            <a:r>
              <a:rPr lang="de-DE" sz="2000" dirty="0" err="1">
                <a:solidFill>
                  <a:srgbClr val="0092D2"/>
                </a:solidFill>
                <a:latin typeface="Arial" panose="020B0604020202020204" pitchFamily="34" charset="0"/>
                <a:cs typeface="Arial" panose="020B0604020202020204" pitchFamily="34" charset="0"/>
              </a:rPr>
              <a:t>communication</a:t>
            </a:r>
            <a:r>
              <a:rPr lang="de-DE" sz="2000" dirty="0">
                <a:solidFill>
                  <a:srgbClr val="0092D2"/>
                </a:solidFill>
                <a:latin typeface="Arial" panose="020B0604020202020204" pitchFamily="34" charset="0"/>
                <a:cs typeface="Arial" panose="020B0604020202020204" pitchFamily="34" charset="0"/>
              </a:rPr>
              <a:t> </a:t>
            </a:r>
            <a:r>
              <a:rPr lang="de-DE" sz="2000" dirty="0" err="1">
                <a:solidFill>
                  <a:srgbClr val="0092D2"/>
                </a:solidFill>
                <a:latin typeface="Arial" panose="020B0604020202020204" pitchFamily="34" charset="0"/>
                <a:cs typeface="Arial" panose="020B0604020202020204" pitchFamily="34" charset="0"/>
              </a:rPr>
              <a:t>channels</a:t>
            </a:r>
            <a:endParaRPr lang="de-DE" sz="2000" dirty="0">
              <a:solidFill>
                <a:srgbClr val="0092D2"/>
              </a:solidFill>
              <a:latin typeface="Arial" panose="020B0604020202020204" pitchFamily="34" charset="0"/>
              <a:cs typeface="Arial" panose="020B0604020202020204" pitchFamily="34" charset="0"/>
            </a:endParaRPr>
          </a:p>
        </p:txBody>
      </p:sp>
      <p:sp>
        <p:nvSpPr>
          <p:cNvPr id="7" name="Rechteck 6"/>
          <p:cNvSpPr/>
          <p:nvPr/>
        </p:nvSpPr>
        <p:spPr>
          <a:xfrm>
            <a:off x="1981200" y="2610683"/>
            <a:ext cx="7499176" cy="3939540"/>
          </a:xfrm>
          <a:prstGeom prst="rect">
            <a:avLst/>
          </a:prstGeom>
        </p:spPr>
        <p:txBody>
          <a:bodyPr wrap="square" lIns="0" tIns="0" rIns="0" bIns="0">
            <a:spAutoFit/>
          </a:bodyPr>
          <a:lstStyle/>
          <a:p>
            <a:pPr marL="180000" indent="-180000">
              <a:spcAft>
                <a:spcPts val="1200"/>
              </a:spcAft>
              <a:buClr>
                <a:srgbClr val="0092D2"/>
              </a:buClr>
              <a:buFont typeface="Wingdings" charset="2"/>
              <a:buChar char="§"/>
              <a:tabLst>
                <a:tab pos="3589338" algn="l"/>
              </a:tabLst>
            </a:pPr>
            <a:r>
              <a:rPr lang="de-DE" sz="1600" dirty="0">
                <a:solidFill>
                  <a:schemeClr val="bg1">
                    <a:lumMod val="50000"/>
                  </a:schemeClr>
                </a:solidFill>
                <a:latin typeface="Arial" panose="020B0604020202020204" pitchFamily="34" charset="0"/>
                <a:cs typeface="Arial" panose="020B0604020202020204" pitchFamily="34" charset="0"/>
              </a:rPr>
              <a:t>Membership </a:t>
            </a:r>
            <a:r>
              <a:rPr lang="de-DE" sz="1600" dirty="0" err="1">
                <a:solidFill>
                  <a:schemeClr val="bg1">
                    <a:lumMod val="50000"/>
                  </a:schemeClr>
                </a:solidFill>
                <a:latin typeface="Arial" panose="020B0604020202020204" pitchFamily="34" charset="0"/>
                <a:cs typeface="Arial" panose="020B0604020202020204" pitchFamily="34" charset="0"/>
              </a:rPr>
              <a:t>journal</a:t>
            </a:r>
            <a:r>
              <a:rPr lang="de-DE" sz="1600" dirty="0">
                <a:solidFill>
                  <a:schemeClr val="bg1">
                    <a:lumMod val="50000"/>
                  </a:schemeClr>
                </a:solidFill>
                <a:latin typeface="Arial" panose="020B0604020202020204" pitchFamily="34" charset="0"/>
                <a:cs typeface="Arial" panose="020B0604020202020204" pitchFamily="34" charset="0"/>
              </a:rPr>
              <a:t> </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i="1" dirty="0" err="1">
                <a:solidFill>
                  <a:schemeClr val="bg1">
                    <a:lumMod val="50000"/>
                  </a:schemeClr>
                </a:solidFill>
                <a:latin typeface="Arial" panose="020B0604020202020204" pitchFamily="34" charset="0"/>
                <a:cs typeface="Arial" panose="020B0604020202020204" pitchFamily="34" charset="0"/>
              </a:rPr>
              <a:t>Fontes</a:t>
            </a:r>
            <a:r>
              <a:rPr lang="de-DE" sz="1600" i="1" dirty="0">
                <a:solidFill>
                  <a:schemeClr val="bg1">
                    <a:lumMod val="50000"/>
                  </a:schemeClr>
                </a:solidFill>
                <a:latin typeface="Arial" panose="020B0604020202020204" pitchFamily="34" charset="0"/>
                <a:cs typeface="Arial" panose="020B0604020202020204" pitchFamily="34" charset="0"/>
              </a:rPr>
              <a:t> </a:t>
            </a:r>
            <a:r>
              <a:rPr lang="de-DE" sz="1600" i="1" dirty="0" err="1">
                <a:solidFill>
                  <a:schemeClr val="bg1">
                    <a:lumMod val="50000"/>
                  </a:schemeClr>
                </a:solidFill>
                <a:latin typeface="Arial" panose="020B0604020202020204" pitchFamily="34" charset="0"/>
                <a:cs typeface="Arial" panose="020B0604020202020204" pitchFamily="34" charset="0"/>
              </a:rPr>
              <a:t>Artis</a:t>
            </a:r>
            <a:r>
              <a:rPr lang="de-DE" sz="1600" i="1" dirty="0">
                <a:solidFill>
                  <a:schemeClr val="bg1">
                    <a:lumMod val="50000"/>
                  </a:schemeClr>
                </a:solidFill>
                <a:latin typeface="Arial" panose="020B0604020202020204" pitchFamily="34" charset="0"/>
                <a:cs typeface="Arial" panose="020B0604020202020204" pitchFamily="34" charset="0"/>
              </a:rPr>
              <a:t> </a:t>
            </a:r>
            <a:r>
              <a:rPr lang="de-DE" sz="1600" i="1" dirty="0" err="1">
                <a:solidFill>
                  <a:schemeClr val="bg1">
                    <a:lumMod val="50000"/>
                  </a:schemeClr>
                </a:solidFill>
                <a:latin typeface="Arial" panose="020B0604020202020204" pitchFamily="34" charset="0"/>
                <a:cs typeface="Arial" panose="020B0604020202020204" pitchFamily="34" charset="0"/>
              </a:rPr>
              <a:t>Musicae</a:t>
            </a:r>
            <a:endParaRPr lang="de-DE" sz="1600" i="1" dirty="0">
              <a:solidFill>
                <a:schemeClr val="bg1">
                  <a:lumMod val="50000"/>
                </a:schemeClr>
              </a:solidFill>
              <a:latin typeface="Arial" panose="020B0604020202020204" pitchFamily="34" charset="0"/>
              <a:cs typeface="Arial" panose="020B0604020202020204" pitchFamily="34" charset="0"/>
            </a:endParaRPr>
          </a:p>
          <a:p>
            <a:pPr marL="180000" indent="-180000">
              <a:spcAft>
                <a:spcPts val="1200"/>
              </a:spcAft>
              <a:buClr>
                <a:srgbClr val="0092D2"/>
              </a:buClr>
              <a:buFont typeface="Wingdings" charset="2"/>
              <a:buChar char="§"/>
              <a:tabLst>
                <a:tab pos="3589338" algn="l"/>
              </a:tabLst>
            </a:pPr>
            <a:r>
              <a:rPr lang="de-DE" sz="1600" dirty="0">
                <a:solidFill>
                  <a:schemeClr val="bg1">
                    <a:lumMod val="50000"/>
                  </a:schemeClr>
                </a:solidFill>
                <a:latin typeface="Arial" panose="020B0604020202020204" pitchFamily="34" charset="0"/>
                <a:cs typeface="Arial" panose="020B0604020202020204" pitchFamily="34" charset="0"/>
              </a:rPr>
              <a:t>Website (</a:t>
            </a:r>
            <a:r>
              <a:rPr lang="de-DE" sz="1600" dirty="0" err="1">
                <a:solidFill>
                  <a:schemeClr val="bg1">
                    <a:lumMod val="50000"/>
                  </a:schemeClr>
                </a:solidFill>
                <a:latin typeface="Arial" panose="020B0604020202020204" pitchFamily="34" charset="0"/>
                <a:cs typeface="Arial" panose="020B0604020202020204" pitchFamily="34" charset="0"/>
              </a:rPr>
              <a:t>newsfeed</a:t>
            </a:r>
            <a:r>
              <a:rPr lang="de-DE" sz="1600" dirty="0">
                <a:solidFill>
                  <a:schemeClr val="bg1">
                    <a:lumMod val="50000"/>
                  </a:schemeClr>
                </a:solidFill>
                <a:latin typeface="Arial" panose="020B0604020202020204" pitchFamily="34" charset="0"/>
                <a:cs typeface="Arial" panose="020B0604020202020204" pitchFamily="34" charset="0"/>
              </a:rPr>
              <a:t>, </a:t>
            </a:r>
            <a:r>
              <a:rPr lang="de-DE" sz="1600" dirty="0" err="1">
                <a:solidFill>
                  <a:schemeClr val="bg1">
                    <a:lumMod val="50000"/>
                  </a:schemeClr>
                </a:solidFill>
                <a:latin typeface="Arial" panose="020B0604020202020204" pitchFamily="34" charset="0"/>
                <a:cs typeface="Arial" panose="020B0604020202020204" pitchFamily="34" charset="0"/>
              </a:rPr>
              <a:t>workspaces</a:t>
            </a:r>
            <a:r>
              <a:rPr lang="de-DE" sz="1600" dirty="0">
                <a:solidFill>
                  <a:schemeClr val="bg1">
                    <a:lumMod val="50000"/>
                  </a:schemeClr>
                </a:solidFill>
                <a:latin typeface="Arial" panose="020B0604020202020204" pitchFamily="34" charset="0"/>
                <a:cs typeface="Arial" panose="020B0604020202020204" pitchFamily="34" charset="0"/>
              </a:rPr>
              <a:t>, etc.) </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dirty="0">
                <a:solidFill>
                  <a:schemeClr val="bg1">
                    <a:lumMod val="50000"/>
                  </a:schemeClr>
                </a:solidFill>
                <a:latin typeface="Arial" panose="020B0604020202020204" pitchFamily="34" charset="0"/>
                <a:cs typeface="Arial" panose="020B0604020202020204" pitchFamily="34" charset="0"/>
              </a:rPr>
              <a:t>www.iaml.info</a:t>
            </a:r>
          </a:p>
          <a:p>
            <a:pPr marL="180000" indent="-180000">
              <a:spcAft>
                <a:spcPts val="1200"/>
              </a:spcAft>
              <a:buClr>
                <a:srgbClr val="0092D2"/>
              </a:buClr>
              <a:buFont typeface="Wingdings" charset="2"/>
              <a:buChar char="§"/>
              <a:tabLst>
                <a:tab pos="3589338" algn="l"/>
              </a:tabLst>
            </a:pPr>
            <a:r>
              <a:rPr lang="de-DE" sz="1600" dirty="0" err="1">
                <a:solidFill>
                  <a:schemeClr val="bg1">
                    <a:lumMod val="50000"/>
                  </a:schemeClr>
                </a:solidFill>
                <a:latin typeface="Arial" panose="020B0604020202020204" pitchFamily="34" charset="0"/>
                <a:cs typeface="Arial" panose="020B0604020202020204" pitchFamily="34" charset="0"/>
              </a:rPr>
              <a:t>Discussion</a:t>
            </a:r>
            <a:r>
              <a:rPr lang="de-DE" sz="1600" dirty="0">
                <a:solidFill>
                  <a:schemeClr val="bg1">
                    <a:lumMod val="50000"/>
                  </a:schemeClr>
                </a:solidFill>
                <a:latin typeface="Arial" panose="020B0604020202020204" pitchFamily="34" charset="0"/>
                <a:cs typeface="Arial" panose="020B0604020202020204" pitchFamily="34" charset="0"/>
              </a:rPr>
              <a:t> list </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dirty="0">
                <a:solidFill>
                  <a:schemeClr val="bg1">
                    <a:lumMod val="50000"/>
                  </a:schemeClr>
                </a:solidFill>
                <a:latin typeface="Arial" panose="020B0604020202020204" pitchFamily="34" charset="0"/>
                <a:cs typeface="Arial" panose="020B0604020202020204" pitchFamily="34" charset="0"/>
              </a:rPr>
              <a:t>iaml-l@cornell.edu</a:t>
            </a:r>
          </a:p>
          <a:p>
            <a:pPr marL="180000" indent="-180000">
              <a:spcAft>
                <a:spcPts val="1200"/>
              </a:spcAft>
              <a:buClr>
                <a:srgbClr val="0092D2"/>
              </a:buClr>
              <a:buFont typeface="Wingdings" charset="2"/>
              <a:buChar char="§"/>
              <a:tabLst>
                <a:tab pos="3589338" algn="l"/>
              </a:tabLst>
            </a:pPr>
            <a:r>
              <a:rPr lang="de-DE" sz="1600" dirty="0">
                <a:solidFill>
                  <a:schemeClr val="bg1">
                    <a:lumMod val="50000"/>
                  </a:schemeClr>
                </a:solidFill>
                <a:latin typeface="Arial" panose="020B0604020202020204" pitchFamily="34" charset="0"/>
                <a:cs typeface="Arial" panose="020B0604020202020204" pitchFamily="34" charset="0"/>
              </a:rPr>
              <a:t>Facebook </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dirty="0" err="1">
                <a:solidFill>
                  <a:schemeClr val="bg1">
                    <a:lumMod val="50000"/>
                  </a:schemeClr>
                </a:solidFill>
                <a:latin typeface="Arial" panose="020B0604020202020204" pitchFamily="34" charset="0"/>
                <a:cs typeface="Arial" panose="020B0604020202020204" pitchFamily="34" charset="0"/>
              </a:rPr>
              <a:t>iamlaibm</a:t>
            </a:r>
            <a:endParaRPr lang="de-DE" sz="1600" dirty="0">
              <a:solidFill>
                <a:schemeClr val="bg1">
                  <a:lumMod val="50000"/>
                </a:schemeClr>
              </a:solidFill>
              <a:latin typeface="Arial" panose="020B0604020202020204" pitchFamily="34" charset="0"/>
              <a:cs typeface="Arial" panose="020B0604020202020204" pitchFamily="34" charset="0"/>
            </a:endParaRPr>
          </a:p>
          <a:p>
            <a:pPr marL="180000" indent="-180000">
              <a:spcAft>
                <a:spcPts val="1200"/>
              </a:spcAft>
              <a:buClr>
                <a:srgbClr val="0092D2"/>
              </a:buClr>
              <a:buFont typeface="Wingdings" charset="2"/>
              <a:buChar char="§"/>
              <a:tabLst>
                <a:tab pos="3589338" algn="l"/>
              </a:tabLst>
            </a:pPr>
            <a:r>
              <a:rPr lang="de-DE" sz="1600" dirty="0">
                <a:solidFill>
                  <a:schemeClr val="bg1">
                    <a:lumMod val="50000"/>
                  </a:schemeClr>
                </a:solidFill>
                <a:latin typeface="Arial" panose="020B0604020202020204" pitchFamily="34" charset="0"/>
                <a:cs typeface="Arial" panose="020B0604020202020204" pitchFamily="34" charset="0"/>
              </a:rPr>
              <a:t>Twitter </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dirty="0">
                <a:solidFill>
                  <a:schemeClr val="bg1">
                    <a:lumMod val="50000"/>
                  </a:schemeClr>
                </a:solidFill>
                <a:latin typeface="Arial" panose="020B0604020202020204" pitchFamily="34" charset="0"/>
                <a:cs typeface="Arial" panose="020B0604020202020204" pitchFamily="34" charset="0"/>
              </a:rPr>
              <a:t>IAML_AIBM</a:t>
            </a:r>
          </a:p>
          <a:p>
            <a:pPr marL="180000" indent="-180000">
              <a:spcAft>
                <a:spcPts val="1200"/>
              </a:spcAft>
              <a:buClr>
                <a:srgbClr val="0092D2"/>
              </a:buClr>
              <a:buFont typeface="Wingdings" charset="2"/>
              <a:buChar char="§"/>
              <a:tabLst>
                <a:tab pos="3589338" algn="l"/>
              </a:tabLst>
            </a:pPr>
            <a:r>
              <a:rPr lang="de-DE" sz="1600" dirty="0">
                <a:solidFill>
                  <a:schemeClr val="bg1">
                    <a:lumMod val="50000"/>
                  </a:schemeClr>
                </a:solidFill>
                <a:latin typeface="Arial" panose="020B0604020202020204" pitchFamily="34" charset="0"/>
                <a:cs typeface="Arial" panose="020B0604020202020204" pitchFamily="34" charset="0"/>
              </a:rPr>
              <a:t>Instagram</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dirty="0" err="1">
                <a:solidFill>
                  <a:schemeClr val="bg1">
                    <a:lumMod val="50000"/>
                  </a:schemeClr>
                </a:solidFill>
                <a:latin typeface="Arial" panose="020B0604020202020204" pitchFamily="34" charset="0"/>
                <a:cs typeface="Arial" panose="020B0604020202020204" pitchFamily="34" charset="0"/>
              </a:rPr>
              <a:t>iaml.aibm</a:t>
            </a:r>
            <a:endParaRPr lang="de-DE" sz="1600" dirty="0">
              <a:solidFill>
                <a:schemeClr val="bg1">
                  <a:lumMod val="50000"/>
                </a:schemeClr>
              </a:solidFill>
              <a:latin typeface="Arial" panose="020B0604020202020204" pitchFamily="34" charset="0"/>
              <a:cs typeface="Arial" panose="020B0604020202020204" pitchFamily="34" charset="0"/>
            </a:endParaRPr>
          </a:p>
          <a:p>
            <a:pPr marL="180000" indent="-180000">
              <a:spcAft>
                <a:spcPts val="1200"/>
              </a:spcAft>
              <a:buClr>
                <a:srgbClr val="0092D2"/>
              </a:buClr>
              <a:buFont typeface="Wingdings" charset="2"/>
              <a:buChar char="§"/>
              <a:tabLst>
                <a:tab pos="3589338" algn="l"/>
              </a:tabLst>
            </a:pPr>
            <a:r>
              <a:rPr lang="de-DE" sz="1600" dirty="0">
                <a:solidFill>
                  <a:schemeClr val="bg1">
                    <a:lumMod val="50000"/>
                  </a:schemeClr>
                </a:solidFill>
                <a:latin typeface="Arial" panose="020B0604020202020204" pitchFamily="34" charset="0"/>
                <a:cs typeface="Arial" panose="020B0604020202020204" pitchFamily="34" charset="0"/>
              </a:rPr>
              <a:t>Flickr</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dirty="0" err="1">
                <a:solidFill>
                  <a:schemeClr val="bg1">
                    <a:lumMod val="50000"/>
                  </a:schemeClr>
                </a:solidFill>
                <a:latin typeface="Arial" panose="020B0604020202020204" pitchFamily="34" charset="0"/>
                <a:cs typeface="Arial" panose="020B0604020202020204" pitchFamily="34" charset="0"/>
              </a:rPr>
              <a:t>iaml_aibm</a:t>
            </a:r>
            <a:endParaRPr lang="de-DE" sz="1600" dirty="0">
              <a:solidFill>
                <a:schemeClr val="bg1">
                  <a:lumMod val="50000"/>
                </a:schemeClr>
              </a:solidFill>
              <a:latin typeface="Arial" panose="020B0604020202020204" pitchFamily="34" charset="0"/>
              <a:cs typeface="Arial" panose="020B0604020202020204" pitchFamily="34" charset="0"/>
            </a:endParaRPr>
          </a:p>
          <a:p>
            <a:pPr marL="180000" indent="-180000">
              <a:spcAft>
                <a:spcPts val="1200"/>
              </a:spcAft>
              <a:buClr>
                <a:srgbClr val="0092D2"/>
              </a:buClr>
              <a:buFont typeface="Wingdings" charset="2"/>
              <a:buChar char="§"/>
              <a:tabLst>
                <a:tab pos="3589338" algn="l"/>
              </a:tabLst>
            </a:pPr>
            <a:r>
              <a:rPr lang="de-DE" sz="1600" dirty="0" err="1">
                <a:solidFill>
                  <a:schemeClr val="bg1">
                    <a:lumMod val="50000"/>
                  </a:schemeClr>
                </a:solidFill>
                <a:latin typeface="Arial" panose="020B0604020202020204" pitchFamily="34" charset="0"/>
                <a:cs typeface="Arial" panose="020B0604020202020204" pitchFamily="34" charset="0"/>
              </a:rPr>
              <a:t>Spotify</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dirty="0" err="1">
                <a:solidFill>
                  <a:schemeClr val="bg1">
                    <a:lumMod val="50000"/>
                  </a:schemeClr>
                </a:solidFill>
                <a:latin typeface="Arial" panose="020B0604020202020204" pitchFamily="34" charset="0"/>
                <a:cs typeface="Arial" panose="020B0604020202020204" pitchFamily="34" charset="0"/>
              </a:rPr>
              <a:t>iaml_aibm</a:t>
            </a:r>
            <a:endParaRPr lang="de-DE" sz="1600" dirty="0">
              <a:solidFill>
                <a:schemeClr val="bg1">
                  <a:lumMod val="50000"/>
                </a:schemeClr>
              </a:solidFill>
              <a:latin typeface="Arial" panose="020B0604020202020204" pitchFamily="34" charset="0"/>
              <a:cs typeface="Arial" panose="020B0604020202020204" pitchFamily="34" charset="0"/>
            </a:endParaRPr>
          </a:p>
          <a:p>
            <a:pPr marL="180000" indent="-180000">
              <a:spcAft>
                <a:spcPts val="1200"/>
              </a:spcAft>
              <a:buClr>
                <a:srgbClr val="0092D2"/>
              </a:buClr>
              <a:buFont typeface="Wingdings" charset="2"/>
              <a:buChar char="§"/>
              <a:tabLst>
                <a:tab pos="3589338" algn="l"/>
              </a:tabLst>
            </a:pPr>
            <a:r>
              <a:rPr lang="de-DE" sz="1600" dirty="0">
                <a:solidFill>
                  <a:schemeClr val="bg1">
                    <a:lumMod val="50000"/>
                  </a:schemeClr>
                </a:solidFill>
                <a:latin typeface="Arial" panose="020B0604020202020204" pitchFamily="34" charset="0"/>
                <a:cs typeface="Arial" panose="020B0604020202020204" pitchFamily="34" charset="0"/>
              </a:rPr>
              <a:t>YouTube</a:t>
            </a:r>
            <a:r>
              <a:rPr lang="de-DE" sz="1600" u="sng" dirty="0">
                <a:solidFill>
                  <a:schemeClr val="bg1">
                    <a:lumMod val="50000"/>
                  </a:schemeClr>
                </a:solidFill>
                <a:latin typeface="Arial" panose="020B0604020202020204" pitchFamily="34" charset="0"/>
                <a:cs typeface="Arial" panose="020B0604020202020204" pitchFamily="34" charset="0"/>
              </a:rPr>
              <a:t>	 		</a:t>
            </a:r>
            <a:r>
              <a:rPr lang="de-DE" sz="1600" dirty="0" err="1">
                <a:solidFill>
                  <a:schemeClr val="bg1">
                    <a:lumMod val="50000"/>
                  </a:schemeClr>
                </a:solidFill>
                <a:latin typeface="Arial" panose="020B0604020202020204" pitchFamily="34" charset="0"/>
                <a:cs typeface="Arial" panose="020B0604020202020204" pitchFamily="34" charset="0"/>
                <a:hlinkClick r:id="rId3"/>
              </a:rPr>
              <a:t>click</a:t>
            </a:r>
            <a:r>
              <a:rPr lang="de-DE" sz="1600" dirty="0">
                <a:solidFill>
                  <a:schemeClr val="bg1">
                    <a:lumMod val="50000"/>
                  </a:schemeClr>
                </a:solidFill>
                <a:latin typeface="Arial" panose="020B0604020202020204" pitchFamily="34" charset="0"/>
                <a:cs typeface="Arial" panose="020B0604020202020204" pitchFamily="34" charset="0"/>
                <a:hlinkClick r:id="rId3"/>
              </a:rPr>
              <a:t> </a:t>
            </a:r>
            <a:r>
              <a:rPr lang="de-DE" sz="1600" dirty="0" err="1">
                <a:solidFill>
                  <a:schemeClr val="bg1">
                    <a:lumMod val="50000"/>
                  </a:schemeClr>
                </a:solidFill>
                <a:latin typeface="Arial" panose="020B0604020202020204" pitchFamily="34" charset="0"/>
                <a:cs typeface="Arial" panose="020B0604020202020204" pitchFamily="34" charset="0"/>
                <a:hlinkClick r:id="rId3"/>
              </a:rPr>
              <a:t>here</a:t>
            </a:r>
            <a:r>
              <a:rPr lang="de-DE" sz="1600" dirty="0">
                <a:solidFill>
                  <a:srgbClr val="FF0000"/>
                </a:solidFill>
                <a:latin typeface="Arial" panose="020B0604020202020204" pitchFamily="34" charset="0"/>
                <a:cs typeface="Arial" panose="020B0604020202020204" pitchFamily="34" charset="0"/>
              </a:rPr>
              <a:t>*</a:t>
            </a:r>
            <a:br>
              <a:rPr lang="de-DE" sz="1600" dirty="0">
                <a:solidFill>
                  <a:srgbClr val="FF0000"/>
                </a:solidFill>
                <a:latin typeface="Arial" panose="020B0604020202020204" pitchFamily="34" charset="0"/>
                <a:cs typeface="Arial" panose="020B0604020202020204" pitchFamily="34" charset="0"/>
              </a:rPr>
            </a:br>
            <a:br>
              <a:rPr lang="de-DE" sz="1600" dirty="0">
                <a:solidFill>
                  <a:srgbClr val="FF0000"/>
                </a:solidFill>
                <a:latin typeface="Arial" panose="020B0604020202020204" pitchFamily="34" charset="0"/>
                <a:cs typeface="Arial" panose="020B0604020202020204" pitchFamily="34" charset="0"/>
              </a:rPr>
            </a:br>
            <a:r>
              <a:rPr lang="de-DE" sz="900" b="1" dirty="0">
                <a:solidFill>
                  <a:srgbClr val="FF0000"/>
                </a:solidFill>
                <a:latin typeface="Arial" panose="020B0604020202020204" pitchFamily="34" charset="0"/>
                <a:cs typeface="Arial" panose="020B0604020202020204" pitchFamily="34" charset="0"/>
              </a:rPr>
              <a:t>*</a:t>
            </a:r>
            <a:r>
              <a:rPr lang="de-DE" sz="900" dirty="0">
                <a:solidFill>
                  <a:srgbClr val="FF0000"/>
                </a:solidFill>
                <a:latin typeface="Arial" panose="020B0604020202020204" pitchFamily="34" charset="0"/>
                <a:cs typeface="Arial" panose="020B0604020202020204" pitchFamily="34" charset="0"/>
              </a:rPr>
              <a:t> </a:t>
            </a:r>
            <a:r>
              <a:rPr lang="de-DE" sz="900" b="1" dirty="0">
                <a:solidFill>
                  <a:schemeClr val="bg1">
                    <a:lumMod val="50000"/>
                  </a:schemeClr>
                </a:solidFill>
                <a:latin typeface="Arial" panose="020B0604020202020204" pitchFamily="34" charset="0"/>
                <a:cs typeface="Arial" panose="020B0604020202020204" pitchFamily="34" charset="0"/>
              </a:rPr>
              <a:t>https://www.youtube.com/channel/UCFfN1UX5wdevcYXeSr5njfQ/about</a:t>
            </a:r>
          </a:p>
        </p:txBody>
      </p:sp>
      <p:sp>
        <p:nvSpPr>
          <p:cNvPr id="8" name="Datumsplatzhalter 1"/>
          <p:cNvSpPr>
            <a:spLocks noGrp="1"/>
          </p:cNvSpPr>
          <p:nvPr>
            <p:ph type="dt" sz="half" idx="10"/>
          </p:nvPr>
        </p:nvSpPr>
        <p:spPr>
          <a:xfrm>
            <a:off x="1981200" y="6356351"/>
            <a:ext cx="1522512" cy="365125"/>
          </a:xfrm>
        </p:spPr>
        <p:txBody>
          <a:bodyPr/>
          <a:lstStyle/>
          <a:p>
            <a:fld id="{486F54E3-0FAE-4B88-A8E8-14B3B5F8BC9A}" type="datetime4">
              <a:rPr lang="de-DE" smtClean="0"/>
              <a:t>7. August 2020</a:t>
            </a:fld>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1981200" y="6356351"/>
            <a:ext cx="1522512" cy="365125"/>
          </a:xfrm>
        </p:spPr>
        <p:txBody>
          <a:bodyPr/>
          <a:lstStyle/>
          <a:p>
            <a:fld id="{486F54E3-0FAE-4B88-A8E8-14B3B5F8BC9A}" type="datetime4">
              <a:rPr lang="de-DE" smtClean="0"/>
              <a:t>7. August 2020</a:t>
            </a:fld>
            <a:endParaRPr lang="de-DE" dirty="0"/>
          </a:p>
        </p:txBody>
      </p:sp>
      <p:sp>
        <p:nvSpPr>
          <p:cNvPr id="4" name="Foliennummernplatzhalter 3"/>
          <p:cNvSpPr>
            <a:spLocks noGrp="1"/>
          </p:cNvSpPr>
          <p:nvPr>
            <p:ph type="sldNum" sz="quarter" idx="12"/>
          </p:nvPr>
        </p:nvSpPr>
        <p:spPr/>
        <p:txBody>
          <a:bodyPr/>
          <a:lstStyle/>
          <a:p>
            <a:fld id="{CB295BCA-8611-B844-9A08-393C6A9411FF}" type="slidenum">
              <a:rPr lang="de-DE" smtClean="0"/>
              <a:pPr/>
              <a:t>9</a:t>
            </a:fld>
            <a:endParaRPr lang="de-DE" dirty="0"/>
          </a:p>
        </p:txBody>
      </p:sp>
      <p:sp>
        <p:nvSpPr>
          <p:cNvPr id="6" name="Textplatzhalter 9"/>
          <p:cNvSpPr txBox="1">
            <a:spLocks/>
          </p:cNvSpPr>
          <p:nvPr/>
        </p:nvSpPr>
        <p:spPr>
          <a:xfrm>
            <a:off x="2063552" y="1916832"/>
            <a:ext cx="5715000" cy="1600200"/>
          </a:xfrm>
          <a:prstGeom prst="rect">
            <a:avLst/>
          </a:prstGeom>
        </p:spPr>
        <p:txBody>
          <a:bodyPr vert="horz" lIns="0" tIns="0" rIns="0" bIns="0"/>
          <a:lstStyle>
            <a:lvl1pPr marL="180000" indent="-180000">
              <a:lnSpc>
                <a:spcPts val="1900"/>
              </a:lnSpc>
              <a:spcBef>
                <a:spcPts val="0"/>
              </a:spcBef>
              <a:spcAft>
                <a:spcPts val="1200"/>
              </a:spcAft>
              <a:buClr>
                <a:srgbClr val="0092D2"/>
              </a:buClr>
              <a:buFont typeface="Wingdings" charset="2"/>
              <a:buNone/>
              <a:defRPr sz="1200" b="0" i="0" baseline="0">
                <a:ln>
                  <a:noFill/>
                </a:ln>
                <a:solidFill>
                  <a:schemeClr val="tx1">
                    <a:lumMod val="50000"/>
                    <a:lumOff val="50000"/>
                  </a:schemeClr>
                </a:solidFill>
                <a:latin typeface="Arial"/>
                <a:cs typeface="Arial"/>
              </a:defRPr>
            </a:lvl1pPr>
            <a:lvl2pPr>
              <a:buFontTx/>
              <a:buNone/>
              <a:defRPr sz="2000" b="0" i="0">
                <a:latin typeface="Arial"/>
                <a:cs typeface="Arial"/>
              </a:defRPr>
            </a:lvl2pPr>
            <a:lvl3pPr>
              <a:buFontTx/>
              <a:buNone/>
              <a:defRPr sz="2000" b="0" i="0">
                <a:latin typeface="Arial"/>
                <a:cs typeface="Arial"/>
              </a:defRPr>
            </a:lvl3pPr>
            <a:lvl4pPr>
              <a:buFontTx/>
              <a:buNone/>
              <a:defRPr sz="2000" b="0" i="0">
                <a:latin typeface="Arial"/>
                <a:cs typeface="Arial"/>
              </a:defRPr>
            </a:lvl4pPr>
            <a:lvl5pPr>
              <a:buFontTx/>
              <a:buNone/>
              <a:defRPr sz="2000" b="0" i="0">
                <a:latin typeface="Arial"/>
                <a:cs typeface="Arial"/>
              </a:defRPr>
            </a:lvl5pPr>
          </a:lstStyle>
          <a:p>
            <a:pPr marL="0" indent="0"/>
            <a:r>
              <a:rPr lang="de-DE" sz="2000" dirty="0" err="1">
                <a:solidFill>
                  <a:srgbClr val="0092D2"/>
                </a:solidFill>
                <a:latin typeface="Arial" panose="020B0604020202020204" pitchFamily="34" charset="0"/>
                <a:cs typeface="Arial" panose="020B0604020202020204" pitchFamily="34" charset="0"/>
              </a:rPr>
              <a:t>Thank</a:t>
            </a:r>
            <a:r>
              <a:rPr lang="de-DE" sz="2000" dirty="0">
                <a:solidFill>
                  <a:srgbClr val="0092D2"/>
                </a:solidFill>
                <a:latin typeface="Arial" panose="020B0604020202020204" pitchFamily="34" charset="0"/>
                <a:cs typeface="Arial" panose="020B0604020202020204" pitchFamily="34" charset="0"/>
              </a:rPr>
              <a:t> </a:t>
            </a:r>
            <a:r>
              <a:rPr lang="de-DE" sz="2000" dirty="0" err="1">
                <a:solidFill>
                  <a:srgbClr val="0092D2"/>
                </a:solidFill>
                <a:latin typeface="Arial" panose="020B0604020202020204" pitchFamily="34" charset="0"/>
                <a:cs typeface="Arial" panose="020B0604020202020204" pitchFamily="34" charset="0"/>
              </a:rPr>
              <a:t>you</a:t>
            </a:r>
            <a:r>
              <a:rPr lang="de-DE" sz="2000" dirty="0">
                <a:solidFill>
                  <a:srgbClr val="0092D2"/>
                </a:solidFill>
                <a:latin typeface="Arial" panose="020B0604020202020204" pitchFamily="34" charset="0"/>
                <a:cs typeface="Arial" panose="020B0604020202020204" pitchFamily="34" charset="0"/>
              </a:rPr>
              <a:t> </a:t>
            </a:r>
            <a:r>
              <a:rPr lang="de-DE" sz="2000" dirty="0" err="1">
                <a:solidFill>
                  <a:srgbClr val="0092D2"/>
                </a:solidFill>
                <a:latin typeface="Arial" panose="020B0604020202020204" pitchFamily="34" charset="0"/>
                <a:cs typeface="Arial" panose="020B0604020202020204" pitchFamily="34" charset="0"/>
              </a:rPr>
              <a:t>for</a:t>
            </a:r>
            <a:r>
              <a:rPr lang="de-DE" sz="2000" dirty="0">
                <a:solidFill>
                  <a:srgbClr val="0092D2"/>
                </a:solidFill>
                <a:latin typeface="Arial" panose="020B0604020202020204" pitchFamily="34" charset="0"/>
                <a:cs typeface="Arial" panose="020B0604020202020204" pitchFamily="34" charset="0"/>
              </a:rPr>
              <a:t> </a:t>
            </a:r>
            <a:r>
              <a:rPr lang="de-DE" sz="2000" dirty="0" err="1">
                <a:solidFill>
                  <a:srgbClr val="0092D2"/>
                </a:solidFill>
                <a:latin typeface="Arial" panose="020B0604020202020204" pitchFamily="34" charset="0"/>
                <a:cs typeface="Arial" panose="020B0604020202020204" pitchFamily="34" charset="0"/>
              </a:rPr>
              <a:t>your</a:t>
            </a:r>
            <a:r>
              <a:rPr lang="de-DE" sz="2000" dirty="0">
                <a:solidFill>
                  <a:srgbClr val="0092D2"/>
                </a:solidFill>
                <a:latin typeface="Arial" panose="020B0604020202020204" pitchFamily="34" charset="0"/>
                <a:cs typeface="Arial" panose="020B0604020202020204" pitchFamily="34" charset="0"/>
              </a:rPr>
              <a:t> </a:t>
            </a:r>
            <a:r>
              <a:rPr lang="de-DE" sz="2000" dirty="0" err="1">
                <a:solidFill>
                  <a:srgbClr val="0092D2"/>
                </a:solidFill>
                <a:latin typeface="Arial" panose="020B0604020202020204" pitchFamily="34" charset="0"/>
                <a:cs typeface="Arial" panose="020B0604020202020204" pitchFamily="34" charset="0"/>
              </a:rPr>
              <a:t>attention</a:t>
            </a:r>
            <a:r>
              <a:rPr lang="de-DE" sz="2000" dirty="0">
                <a:solidFill>
                  <a:srgbClr val="0092D2"/>
                </a:solidFill>
                <a:latin typeface="Arial" panose="020B0604020202020204" pitchFamily="34" charset="0"/>
                <a:cs typeface="Arial" panose="020B0604020202020204" pitchFamily="34" charset="0"/>
              </a:rPr>
              <a:t>!</a:t>
            </a:r>
          </a:p>
          <a:p>
            <a:pPr marL="0" indent="0">
              <a:lnSpc>
                <a:spcPct val="150000"/>
              </a:lnSpc>
            </a:pPr>
            <a:r>
              <a:rPr lang="de-DE" sz="1800" dirty="0"/>
              <a:t>Pia Shekhter, IAML Online 2020</a:t>
            </a:r>
            <a:br>
              <a:rPr lang="de-DE" sz="1800" dirty="0"/>
            </a:br>
            <a:endParaRPr lang="de-DE" sz="1800" b="1"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577</Words>
  <Application>Microsoft Office PowerPoint</Application>
  <PresentationFormat>Widescreen</PresentationFormat>
  <Paragraphs>37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Trasandina Light</vt:lpstr>
      <vt:lpstr>Wingdings</vt:lpstr>
      <vt:lpstr>Office Theme</vt:lpstr>
      <vt:lpstr>  IAML 70th Anniversary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Pia Shekhter</dc:creator>
  <cp:lastModifiedBy>Pia Shekhter</cp:lastModifiedBy>
  <cp:revision>37</cp:revision>
  <dcterms:created xsi:type="dcterms:W3CDTF">2020-07-19T16:03:07Z</dcterms:created>
  <dcterms:modified xsi:type="dcterms:W3CDTF">2020-08-07T06:56:28Z</dcterms:modified>
</cp:coreProperties>
</file>